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64" r:id="rId4"/>
    <p:sldId id="259" r:id="rId5"/>
    <p:sldId id="260" r:id="rId6"/>
    <p:sldId id="262" r:id="rId7"/>
    <p:sldId id="263" r:id="rId8"/>
    <p:sldId id="265" r:id="rId9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3" d="100"/>
          <a:sy n="83" d="100"/>
        </p:scale>
        <p:origin x="147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FF9DEB-B2C6-4817-88E1-E465B00E0A37}" type="datetimeFigureOut">
              <a:rPr lang="zh-TW" altLang="en-US" smtClean="0"/>
              <a:t>2024/5/27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9A0A5F-AD40-417F-A105-B9DE59AFC3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0331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A0A5F-AD40-417F-A105-B9DE59AFC3C0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98201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A0A5F-AD40-417F-A105-B9DE59AFC3C0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42642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A0A5F-AD40-417F-A105-B9DE59AFC3C0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400404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A0A5F-AD40-417F-A105-B9DE59AFC3C0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6050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084E6-5A35-4F45-8D87-AAA9F8474EF9}" type="datetime1">
              <a:rPr lang="zh-TW" altLang="en-US" smtClean="0"/>
              <a:t>2024/5/27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5805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B3714-B8D7-4AA7-96A4-6F0C8CFF13A3}" type="datetime1">
              <a:rPr lang="zh-TW" altLang="en-US" smtClean="0"/>
              <a:t>2024/5/27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4850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6DDF2-E4C6-46A3-AA61-FE63C49CAC16}" type="datetime1">
              <a:rPr lang="zh-TW" altLang="en-US" smtClean="0"/>
              <a:t>2024/5/27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5851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C8760-A10B-47E0-920D-969786C7A6DA}" type="datetime1">
              <a:rPr lang="zh-TW" altLang="en-US" smtClean="0"/>
              <a:t>2024/5/27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7801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DA0B9-92FD-40B4-AAC9-41032C6595A3}" type="datetime1">
              <a:rPr lang="zh-TW" altLang="en-US" smtClean="0"/>
              <a:t>2024/5/27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32053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357DF-3702-440E-B670-76EB6A379CC4}" type="datetime1">
              <a:rPr lang="zh-TW" altLang="en-US" smtClean="0"/>
              <a:t>2024/5/27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39639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7202D-E8B7-48FF-8E29-1C92B795C7A3}" type="datetime1">
              <a:rPr lang="zh-TW" altLang="en-US" smtClean="0"/>
              <a:t>2024/5/27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60077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1904-FD7D-4E3F-86D5-21FF74EE7CCC}" type="datetime1">
              <a:rPr lang="zh-TW" altLang="en-US" smtClean="0"/>
              <a:t>2024/5/27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1862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18729-3902-4E23-89F7-396261CFFA98}" type="datetime1">
              <a:rPr lang="zh-TW" altLang="en-US" smtClean="0"/>
              <a:t>2024/5/27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7446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599A0-F8FB-4A90-A51D-2B5460A3FDEB}" type="datetime1">
              <a:rPr lang="zh-TW" altLang="en-US" smtClean="0"/>
              <a:t>2024/5/27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0587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E763-3E6D-4AAF-AFFB-BEE3FF0C3CC7}" type="datetime1">
              <a:rPr lang="zh-TW" altLang="en-US" smtClean="0"/>
              <a:t>2024/5/27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84276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689B23-3C10-4BB0-A718-4BBD6C2B4F10}" type="datetime1">
              <a:rPr lang="zh-TW" altLang="en-US" smtClean="0"/>
              <a:t>2024/5/27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899DA-CE6C-481B-B7A3-AFE696D0FFB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29661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1930119"/>
          </a:xfrm>
        </p:spPr>
        <p:txBody>
          <a:bodyPr>
            <a:normAutofit/>
          </a:bodyPr>
          <a:lstStyle/>
          <a:p>
            <a:r>
              <a:rPr lang="zh-TW" altLang="en-US" sz="480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資訊安全</a:t>
            </a:r>
            <a:r>
              <a:rPr lang="zh-TW" altLang="en-US" sz="4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服務機構能量登錄申請簡報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832756" y="3602037"/>
            <a:ext cx="7429500" cy="2423205"/>
          </a:xfrm>
        </p:spPr>
        <p:txBody>
          <a:bodyPr>
            <a:normAutofit/>
          </a:bodyPr>
          <a:lstStyle/>
          <a:p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申請機構： </a:t>
            </a:r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例如：○○○○○</a:t>
            </a:r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</a:p>
          <a:p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申請服務項目： </a:t>
            </a:r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例如：</a:t>
            </a:r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2.2.1)</a:t>
            </a:r>
          </a:p>
          <a:p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簡 報 者： </a:t>
            </a:r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例如：○○○ 經理</a:t>
            </a:r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</a:p>
          <a:p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日    期： ○○○ 年 ○○ 月 ○○ 日</a:t>
            </a:r>
            <a:endParaRPr lang="en-US" altLang="zh-TW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註：簡報時間約為</a:t>
            </a:r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5~10</a:t>
            </a:r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分鐘，本格式僅供參閱</a:t>
            </a:r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 </a:t>
            </a:r>
            <a:endParaRPr lang="zh-TW" altLang="en-US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745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壹、能量登錄機構簡介</a:t>
            </a:r>
            <a:r>
              <a:rPr lang="en-US" altLang="zh-TW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(1/2)</a:t>
            </a:r>
            <a:endParaRPr lang="zh-TW" altLang="en-US" sz="40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一、基本資料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6826024"/>
              </p:ext>
            </p:extLst>
          </p:nvPr>
        </p:nvGraphicFramePr>
        <p:xfrm>
          <a:off x="628650" y="2428895"/>
          <a:ext cx="7886700" cy="374806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713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13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19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719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59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公司名稱</a:t>
                      </a:r>
                      <a:endParaRPr lang="zh-TW" sz="1400" kern="1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0779" marR="607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0779" marR="607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29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負責人</a:t>
                      </a:r>
                      <a:endParaRPr lang="zh-TW" sz="1400" kern="1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0779" marR="607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0779" marR="607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資本額</a:t>
                      </a:r>
                      <a:endParaRPr lang="zh-TW" sz="1400" kern="1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0779" marR="607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0779" marR="607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191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10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營業項目</a:t>
                      </a:r>
                      <a:endParaRPr lang="zh-TW" sz="1400" kern="1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0779" marR="607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0779" marR="607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2271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3</a:t>
            </a:fld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424073" y="129661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二、組織圖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表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828675" y="361572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壹、能量登錄機構簡介</a:t>
            </a:r>
            <a:r>
              <a:rPr lang="en-US" altLang="zh-TW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(2/2)</a:t>
            </a:r>
            <a:endParaRPr lang="zh-TW" altLang="en-US" sz="40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937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貳、申請登錄機構之服務能量</a:t>
            </a:r>
            <a:r>
              <a:rPr lang="en-US" altLang="zh-TW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(1/4)</a:t>
            </a:r>
            <a:endParaRPr lang="zh-TW" altLang="en-US" sz="40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一、登錄服務項目與分項</a:t>
            </a:r>
            <a:endParaRPr lang="en-US" altLang="zh-TW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4</a:t>
            </a:fld>
            <a:endParaRPr lang="zh-TW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319902"/>
              </p:ext>
            </p:extLst>
          </p:nvPr>
        </p:nvGraphicFramePr>
        <p:xfrm>
          <a:off x="679044" y="2448175"/>
          <a:ext cx="7983692" cy="37287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7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7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92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51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服務項目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分項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小</a:t>
                      </a:r>
                      <a:r>
                        <a:rPr lang="zh-TW" altLang="zh-TW" sz="1400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項</a:t>
                      </a:r>
                      <a:endParaRPr lang="zh-TW" altLang="zh-TW" sz="1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計畫書頁碼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0612">
                <a:tc rowSpan="3">
                  <a:txBody>
                    <a:bodyPr/>
                    <a:lstStyle/>
                    <a:p>
                      <a:r>
                        <a:rPr lang="en-US" altLang="zh-TW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TW" altLang="en-US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資訊安全服務項目</a:t>
                      </a: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061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061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0612">
                <a:tc rowSpan="3">
                  <a:txBody>
                    <a:bodyPr/>
                    <a:lstStyle/>
                    <a:p>
                      <a:r>
                        <a:rPr lang="en-US" altLang="zh-TW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TW" altLang="en-US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資訊安全產品服務項目</a:t>
                      </a: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061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061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4915" marR="149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84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貳、申請登錄機構之服務能量</a:t>
            </a:r>
            <a:r>
              <a:rPr lang="en-US" altLang="zh-TW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(2/4)</a:t>
            </a:r>
            <a:endParaRPr lang="zh-TW" altLang="en-US" sz="40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二、專任人員學經歷</a:t>
            </a:r>
            <a:endParaRPr lang="en-US" altLang="zh-TW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5</a:t>
            </a:fld>
            <a:endParaRPr lang="zh-TW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547993"/>
              </p:ext>
            </p:extLst>
          </p:nvPr>
        </p:nvGraphicFramePr>
        <p:xfrm>
          <a:off x="628654" y="2368885"/>
          <a:ext cx="8001996" cy="40926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26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7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07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0773">
                  <a:extLst>
                    <a:ext uri="{9D8B030D-6E8A-4147-A177-3AD203B41FA5}">
                      <a16:colId xmlns:a16="http://schemas.microsoft.com/office/drawing/2014/main" val="2784389692"/>
                    </a:ext>
                  </a:extLst>
                </a:gridCol>
                <a:gridCol w="3707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707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45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45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452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59249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34864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26189">
                <a:tc row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姓</a:t>
                      </a: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名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學</a:t>
                      </a: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	     </a:t>
                      </a: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歷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計 畫 職 級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TW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經</a:t>
                      </a: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zh-TW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驗</a:t>
                      </a: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	    </a:t>
                      </a:r>
                      <a:r>
                        <a:rPr lang="zh-TW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能</a:t>
                      </a: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	   </a:t>
                      </a:r>
                      <a:r>
                        <a:rPr lang="zh-TW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力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633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博士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碩士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學士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TW" altLang="en-US" sz="18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二</a:t>
                      </a:r>
                      <a:endParaRPr lang="en-US" alt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TW" altLang="en-US" sz="18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技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專科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其他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專案主持人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專任工程師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顧問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資安相關技術</a:t>
                      </a:r>
                      <a:endParaRPr lang="en-US" altLang="zh-TW" sz="18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服務</a:t>
                      </a: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能力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TW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曾負責之專案計畫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5329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5329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5329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5329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5329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8248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zh-TW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合計人數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3455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三、實績</a:t>
            </a:r>
          </a:p>
        </p:txBody>
      </p:sp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貳、申請登錄機構之服務能量</a:t>
            </a:r>
            <a:r>
              <a:rPr lang="en-US" altLang="zh-TW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(3/4)</a:t>
            </a:r>
            <a:endParaRPr lang="zh-TW" altLang="en-US" sz="40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6</a:t>
            </a:fld>
            <a:endParaRPr lang="zh-TW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087749"/>
              </p:ext>
            </p:extLst>
          </p:nvPr>
        </p:nvGraphicFramePr>
        <p:xfrm>
          <a:off x="628650" y="2362045"/>
          <a:ext cx="7886700" cy="403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0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6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4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69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80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9334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案次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專案計畫名稱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客戶名稱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合約金額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仟</a:t>
                      </a: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元</a:t>
                      </a: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執行 期間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計畫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主持人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計 畫 內 容 概 述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相關登錄服務項目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 月</a:t>
                      </a: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~</a:t>
                      </a: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 月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2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 月</a:t>
                      </a:r>
                      <a:r>
                        <a:rPr lang="en-US" alt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~</a:t>
                      </a:r>
                      <a:r>
                        <a:rPr lang="zh-TW" alt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 月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3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4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5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600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合計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仟</a:t>
                      </a: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元</a:t>
                      </a: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6538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四、實績佐證資料及案例說明</a:t>
            </a:r>
          </a:p>
        </p:txBody>
      </p:sp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貳、申請登錄機構之服務能量</a:t>
            </a:r>
            <a:r>
              <a:rPr lang="en-US" altLang="zh-TW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(4/4)</a:t>
            </a:r>
            <a:endParaRPr lang="zh-TW" altLang="en-US" sz="40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7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523875" y="2282875"/>
            <a:ext cx="83248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TW" altLang="en-US" b="1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參考</a:t>
            </a:r>
            <a:endParaRPr lang="en-US" altLang="zh-TW" b="1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TW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列舉實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績</a:t>
            </a:r>
            <a:r>
              <a:rPr lang="zh-TW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以擬申請登錄服務項目及分項來說明佐證者為宜</a:t>
            </a:r>
            <a:endParaRPr lang="zh-TW" altLang="zh-TW" kern="100" dirty="0">
              <a:latin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TW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實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績</a:t>
            </a:r>
            <a:r>
              <a:rPr lang="zh-TW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中請說明導入執行</a:t>
            </a:r>
            <a:r>
              <a:rPr lang="zh-HK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方法</a:t>
            </a: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資訊安全</a:t>
            </a:r>
            <a:r>
              <a:rPr lang="zh-TW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技術</a:t>
            </a:r>
            <a:r>
              <a:rPr lang="en-US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、導入前後差異分析及具體效益為何</a:t>
            </a:r>
            <a:endParaRPr lang="zh-TW" altLang="zh-TW" kern="100" dirty="0">
              <a:latin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+mj-lt"/>
              <a:buAutoNum type="arabicPeriod"/>
            </a:pPr>
            <a:r>
              <a:rPr lang="zh-TW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除實</a:t>
            </a: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績</a:t>
            </a:r>
            <a:r>
              <a:rPr lang="zh-TW" altLang="zh-TW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之列舉以外，得以產品與登錄服務項目之關係來補充說明</a:t>
            </a:r>
            <a:endParaRPr lang="zh-TW" altLang="zh-TW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729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五、執行管理能力</a:t>
            </a:r>
          </a:p>
        </p:txBody>
      </p:sp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貳、申請登錄機構之服務能量</a:t>
            </a:r>
            <a:r>
              <a:rPr lang="en-US" altLang="zh-TW" sz="4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(4/4)</a:t>
            </a:r>
            <a:endParaRPr lang="zh-TW" altLang="en-US" sz="40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899DA-CE6C-481B-B7A3-AFE696D0FFB7}" type="slidenum">
              <a:rPr lang="zh-TW" altLang="en-US" smtClean="0"/>
              <a:t>8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523875" y="2282875"/>
            <a:ext cx="83248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TW" altLang="en-US" b="1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請簡述各項制度</a:t>
            </a:r>
            <a:endParaRPr lang="en-US" altLang="zh-TW" b="1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資訊安全保護機制</a:t>
            </a: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個人資料保護法遵循作法</a:t>
            </a: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會計作業程序與制度</a:t>
            </a: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專案管理辦法</a:t>
            </a:r>
            <a:endParaRPr lang="en-US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TW" altLang="en-US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人事制度</a:t>
            </a:r>
            <a:endParaRPr lang="zh-TW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5963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</TotalTime>
  <Words>424</Words>
  <Application>Microsoft Office PowerPoint</Application>
  <PresentationFormat>如螢幕大小 (4:3)</PresentationFormat>
  <Paragraphs>129</Paragraphs>
  <Slides>8</Slides>
  <Notes>4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4" baseType="lpstr">
      <vt:lpstr>標楷體</vt:lpstr>
      <vt:lpstr>Arial</vt:lpstr>
      <vt:lpstr>Calibri</vt:lpstr>
      <vt:lpstr>Calibri Light</vt:lpstr>
      <vt:lpstr>Times New Roman</vt:lpstr>
      <vt:lpstr>Office 佈景主題</vt:lpstr>
      <vt:lpstr>資訊安全服務機構能量登錄申請簡報</vt:lpstr>
      <vt:lpstr>壹、能量登錄機構簡介(1/2)</vt:lpstr>
      <vt:lpstr>PowerPoint 簡報</vt:lpstr>
      <vt:lpstr>貳、申請登錄機構之服務能量(1/4)</vt:lpstr>
      <vt:lpstr>貳、申請登錄機構之服務能量(2/4)</vt:lpstr>
      <vt:lpstr>貳、申請登錄機構之服務能量(3/4)</vt:lpstr>
      <vt:lpstr>貳、申請登錄機構之服務能量(4/4)</vt:lpstr>
      <vt:lpstr>貳、申請登錄機構之服務能量(4/4)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資訊安全服務機構能量登錄申請簡報</dc:title>
  <dc:creator>中華軟協-鄭佩君</dc:creator>
  <cp:lastModifiedBy>中華軟協-廖慕涵</cp:lastModifiedBy>
  <cp:revision>23</cp:revision>
  <dcterms:created xsi:type="dcterms:W3CDTF">2018-05-17T10:40:37Z</dcterms:created>
  <dcterms:modified xsi:type="dcterms:W3CDTF">2024-05-27T07:12:33Z</dcterms:modified>
</cp:coreProperties>
</file>