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6" r:id="rId2"/>
    <p:sldId id="257" r:id="rId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60" d="100"/>
          <a:sy n="60" d="100"/>
        </p:scale>
        <p:origin x="84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67062-4912-4F0C-B108-43689709127A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2BC23-606D-40A4-869C-2449ACA90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2741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8096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9193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6190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1047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447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6114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096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822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145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160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540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64BBB-B90D-43F2-87E2-6E391CBAC418}" type="datetimeFigureOut">
              <a:rPr lang="zh-TW" altLang="en-US" smtClean="0"/>
              <a:t>2026/9/14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8DD2E-EEC6-4F66-88BC-F45061C0C6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742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44863" y="2132856"/>
            <a:ext cx="8302273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2026</a:t>
            </a:r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運動科技場域實證輔導計畫</a:t>
            </a:r>
            <a:endParaRPr lang="en-US" altLang="zh-TW" sz="44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　</a:t>
            </a:r>
            <a:endParaRPr lang="en-US" altLang="zh-TW" sz="44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ctr"/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徵選提案簡報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0848528" y="188640"/>
            <a:ext cx="86409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附件</a:t>
            </a:r>
            <a:r>
              <a:rPr lang="en-US" altLang="zh-TW" dirty="0"/>
              <a:t>3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9234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39416" y="260648"/>
            <a:ext cx="993710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提案簡報</a:t>
            </a:r>
            <a:r>
              <a:rPr lang="en-US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(15</a:t>
            </a: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頁以內</a:t>
            </a:r>
            <a:r>
              <a:rPr lang="en-US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3944938" lvl="5" indent="-85725">
              <a:buFont typeface="Wingdings" panose="05000000000000000000" pitchFamily="2" charset="2"/>
              <a:buChar char=""/>
              <a:tabLst>
                <a:tab pos="2743200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簡報大綱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r>
              <a:rPr lang="zh-TW" altLang="zh-TW" b="1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一、公司基本資料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2" indent="-180975">
              <a:buFont typeface="+mj-lt"/>
              <a:buAutoNum type="arabicPeriod"/>
              <a:tabLst>
                <a:tab pos="542925" algn="l"/>
                <a:tab pos="808038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公司簡介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2" indent="-180975">
              <a:buFont typeface="+mj-lt"/>
              <a:buAutoNum type="arabicPeriod"/>
              <a:tabLst>
                <a:tab pos="542925" algn="l"/>
                <a:tab pos="808038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公司營運及財務狀況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r>
              <a:rPr lang="zh-TW" altLang="zh-TW" b="1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二、產品資訊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0" indent="-173038">
              <a:buFont typeface="+mj-lt"/>
              <a:buAutoNum type="arabicPeriod"/>
              <a:tabLst>
                <a:tab pos="118427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公司核心技術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0" indent="-173038">
              <a:buFont typeface="+mj-lt"/>
              <a:buAutoNum type="arabicPeriod"/>
              <a:tabLst>
                <a:tab pos="118427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產品或服務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0" indent="-173038">
              <a:buFont typeface="+mj-lt"/>
              <a:buAutoNum type="arabicPeriod"/>
              <a:tabLst>
                <a:tab pos="118427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產品創新性說明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0" indent="-173038">
              <a:buFont typeface="+mj-lt"/>
              <a:buAutoNum type="arabicPeriod"/>
              <a:tabLst>
                <a:tab pos="118427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運動數據紀錄與串接能力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0" indent="-173038">
              <a:buFont typeface="+mj-lt"/>
              <a:buAutoNum type="arabicPeriod"/>
              <a:tabLst>
                <a:tab pos="118427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競賽方式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r>
              <a:rPr lang="zh-TW" altLang="zh-TW" b="1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三、實證規劃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2" indent="-180975">
              <a:buFont typeface="+mj-lt"/>
              <a:buAutoNum type="arabicPeriod"/>
              <a:tabLst>
                <a:tab pos="118427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過去實證</a:t>
            </a:r>
            <a:r>
              <a:rPr lang="en-US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測試經驗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2" indent="-180975">
              <a:buFont typeface="+mj-lt"/>
              <a:buAutoNum type="arabicPeriod"/>
              <a:tabLst>
                <a:tab pos="118427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實證構想</a:t>
            </a:r>
            <a:r>
              <a:rPr lang="en-US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實證內容與預期效益、實證建置場地區域規劃等</a:t>
            </a:r>
            <a:r>
              <a:rPr lang="en-US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2" indent="-180975">
              <a:buFont typeface="+mj-lt"/>
              <a:buAutoNum type="arabicPeriod"/>
              <a:tabLst>
                <a:tab pos="118427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場域規劃說明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r>
              <a:rPr lang="zh-TW" altLang="zh-TW" b="1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四、產業發展潛力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2" indent="-180975">
              <a:buFont typeface="+mj-lt"/>
              <a:buAutoNum type="arabicPeriod"/>
              <a:tabLst>
                <a:tab pos="54292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目標市場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2" indent="-180975">
              <a:buFont typeface="+mj-lt"/>
              <a:buAutoNum type="arabicPeriod"/>
              <a:tabLst>
                <a:tab pos="54292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商業發展規劃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r>
              <a:rPr lang="zh-TW" altLang="zh-TW" b="1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五、專案管控規劃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2" indent="-180975">
              <a:buFont typeface="+mj-lt"/>
              <a:buAutoNum type="arabicPeriod"/>
              <a:tabLst>
                <a:tab pos="54292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執行進度規劃及查核點說明</a:t>
            </a:r>
            <a:endParaRPr lang="zh-TW" altLang="zh-TW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2" indent="-180975">
              <a:buFont typeface="+mj-lt"/>
              <a:buAutoNum type="arabicPeriod"/>
              <a:tabLst>
                <a:tab pos="542925" algn="l"/>
              </a:tabLst>
            </a:pPr>
            <a:r>
              <a:rPr lang="zh-TW" altLang="zh-TW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經費項目與說明</a:t>
            </a:r>
            <a:endParaRPr lang="en-US" altLang="zh-TW" kern="100" dirty="0">
              <a:latin typeface="Times New Roman" panose="02020603050405020304" pitchFamily="18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542925" lvl="2" indent="-180975">
              <a:buFont typeface="+mj-lt"/>
              <a:buAutoNum type="arabicPeriod"/>
              <a:tabLst>
                <a:tab pos="542925" algn="l"/>
              </a:tabLst>
            </a:pPr>
            <a:r>
              <a:rPr lang="zh-TW" altLang="zh-TW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人力配置及簡歷</a:t>
            </a:r>
            <a:endParaRPr lang="zh-TW" altLang="zh-TW" sz="24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216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116</Words>
  <Application>Microsoft Office PowerPoint</Application>
  <PresentationFormat>寬螢幕</PresentationFormat>
  <Paragraphs>26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9" baseType="lpstr">
      <vt:lpstr>微軟正黑體</vt:lpstr>
      <vt:lpstr>Arial</vt:lpstr>
      <vt:lpstr>Calibri</vt:lpstr>
      <vt:lpstr>Calibri Light</vt:lpstr>
      <vt:lpstr>Times New Roman</vt:lpstr>
      <vt:lpstr>Wingdings</vt:lpstr>
      <vt:lpstr>Office 佈景主題</vt:lpstr>
      <vt:lpstr>PowerPoint 簡報</vt:lpstr>
      <vt:lpstr>PowerPoint 簡報</vt:lpstr>
    </vt:vector>
  </TitlesOfParts>
  <Company>Dynabook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羅偲芸 Rose Lo</dc:creator>
  <cp:lastModifiedBy>洪子翔</cp:lastModifiedBy>
  <cp:revision>12</cp:revision>
  <dcterms:created xsi:type="dcterms:W3CDTF">2023-03-23T03:01:43Z</dcterms:created>
  <dcterms:modified xsi:type="dcterms:W3CDTF">2026-09-14T02:43:36Z</dcterms:modified>
</cp:coreProperties>
</file>